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B49D4-0814-1789-5FA0-90677F4C4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EDB272-EEF8-5440-3364-0FFE2C6FC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0F182C-BBA0-E3E9-D869-CFC8A99D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97102E-5E6C-2CF1-B537-E1B69CDD0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BC6096-6419-8162-BE98-E60691CE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51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D2ED0-3645-E404-2A3B-4CE5ABC2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8A927E-370D-00DE-F080-E19A61F92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2721B3-1634-D7E2-F458-B35AEF0A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168D48-162C-372A-5152-CCC9B7FF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181983-5861-BD6C-4138-ACED9E21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74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F9F9AC-3652-3808-B39C-A25A12994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E660CE-60BD-C64B-1492-F1CDE501E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A4B9E7-9291-5E43-E174-46633B3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34D155-245C-B4D1-92EB-BFBDC8B3D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4D09A4-8FAE-0961-2D1D-3FB47DD1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20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A467D-B012-69B5-8F69-C3F24BAE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A6009E-37FE-FD79-F2B8-3CB125B42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8D5D3-42AE-C8CE-EF58-5131752D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F5ACCB-D759-B80A-3202-4F57EA76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2A46D3-DF26-74EE-9686-F17EA8EF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15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C6AE9-BC39-CFEA-74E4-C4CE678E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C3CAD9-8EE7-D555-B280-7096E245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15F0ED-5FF7-6AA0-B609-9DBEBFE10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97855C-A571-DF66-077C-AB28B1AD8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77FC55-37B0-8CC4-A74C-AC7D3B5E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0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E5536-3FFB-1A36-8CA9-D8451A78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74A4B2-BF82-19A7-F96F-5ED2323B6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F1C718-CBC9-0F1D-3FEA-A266E7876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7995AF-C42C-6F62-8DF6-F492DFF8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82FAE8-2BF5-53F0-F137-3BE606B1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651549-B72D-EA49-FC25-3205A24B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3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5B93A-8710-53CD-1D22-D4FBCC01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976FC5-E0FE-B409-D38C-E4D0590B9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4EFB3B-20D3-1F57-0EA8-8F418D1E9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079523-6C6D-73A5-D7C3-801ABDC23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4A6CCF-502E-2084-94AE-396840A4F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17D185B-EE35-DF33-E188-5FD8EA7F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24CECE-786A-DAC6-C7AA-5178A4FF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6DF0A26-7F3B-645C-67A9-A494C852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28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D104D-FD79-59E8-83DC-039D83F8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F1CCA1-E7B0-E006-C18A-4717C668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A25C479-C5D6-E485-039F-6EA65FDD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10C5F5-D677-670C-095B-BD2D0F07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44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395335E-A424-41BF-6D27-0EB3BBEC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3394DB-1BF7-50F1-8295-D9A7A3C7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129349-49E6-B370-63A3-B854EB1A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85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2BE1A-16DD-F397-297B-28C3E759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504D95-3A5C-1859-B7F0-892116341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630B5E-48B2-CA4D-C81F-D0F6EC518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88251E-DFE0-1748-6D8D-BBC4BA45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10B35E-1D2D-03EA-2C26-6575FECD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100F89-19BF-44C3-83BD-6492A973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34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2282F-AFD6-4927-BE1B-D327670C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53CB6FB-3419-E5CA-1507-8242AFE08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3039BD-3813-BC5C-38F4-09221B9C9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45F434-F408-E021-7F54-FDD736F3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B44559-DFDF-B6D3-97C3-DCB75690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ADB8A9-5326-BD17-4E8F-D06BF2F8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149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E297ED-BF93-A8B6-BF88-9F0DD197D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E68622-C549-ADB6-B4FE-3845036CF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C929C0-30B0-A0FC-B9E4-6DE0976BB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FE7CA-5370-4EDD-BD32-4A863EA5D4C5}" type="datetimeFigureOut">
              <a:rPr lang="pt-BR" smtClean="0"/>
              <a:t>17/12/2022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AD500E-68F0-0A97-4DAE-B6874A3D7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D5569-CDD0-2DCE-1206-7F733F8F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E2CD1-477C-4212-8703-88FA5C6310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DB5F8-CB2B-DF8E-DDAB-3FAE8925F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42339"/>
          </a:xfrm>
        </p:spPr>
        <p:txBody>
          <a:bodyPr/>
          <a:lstStyle/>
          <a:p>
            <a:r>
              <a:rPr lang="pt-BR" dirty="0"/>
              <a:t>Atividade 10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E6B77-14E8-3A4A-0638-E452E213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586037"/>
            <a:ext cx="6858000" cy="16859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6461631-B0C3-9656-277B-67A9A2BACDDE}"/>
              </a:ext>
            </a:extLst>
          </p:cNvPr>
          <p:cNvSpPr txBox="1"/>
          <p:nvPr/>
        </p:nvSpPr>
        <p:spPr>
          <a:xfrm>
            <a:off x="126364" y="6375470"/>
            <a:ext cx="3867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Estudante: </a:t>
            </a:r>
            <a:r>
              <a:rPr lang="pt-BR" dirty="0" err="1"/>
              <a:t>Clístenes</a:t>
            </a:r>
            <a:r>
              <a:rPr lang="pt-BR" dirty="0"/>
              <a:t> Grizafis Bento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6113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C889D-062F-C359-6997-83B339E7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</a:t>
            </a:r>
          </a:p>
        </p:txBody>
      </p:sp>
      <p:pic>
        <p:nvPicPr>
          <p:cNvPr id="4" name="Espaço Reservado para Conteúdo 7" descr="Caminhão de lixo&#10;&#10;Descrição gerada automaticamente com confiança baixa">
            <a:extLst>
              <a:ext uri="{FF2B5EF4-FFF2-40B4-BE49-F238E27FC236}">
                <a16:creationId xmlns:a16="http://schemas.microsoft.com/office/drawing/2014/main" id="{BCDD2806-70F6-A41B-237F-04CBADDB1E19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25968"/>
          <a:stretch/>
        </p:blipFill>
        <p:spPr>
          <a:xfrm>
            <a:off x="4622555" y="2088402"/>
            <a:ext cx="3437550" cy="3600000"/>
          </a:xfrm>
          <a:prstGeom prst="rect">
            <a:avLst/>
          </a:prstGeom>
          <a:ln>
            <a:noFill/>
          </a:ln>
        </p:spPr>
      </p:pic>
      <p:pic>
        <p:nvPicPr>
          <p:cNvPr id="5" name="Imagem 4" descr="Uma imagem contendo no interior, aparelho, máquina de costura, mesa&#10;&#10;Descrição gerada automaticamente">
            <a:extLst>
              <a:ext uri="{FF2B5EF4-FFF2-40B4-BE49-F238E27FC236}">
                <a16:creationId xmlns:a16="http://schemas.microsoft.com/office/drawing/2014/main" id="{E540F006-7CFA-C6D7-0B2F-E0CE8C4D41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5" t="8639" r="33344" b="8545"/>
          <a:stretch/>
        </p:blipFill>
        <p:spPr>
          <a:xfrm rot="5400000">
            <a:off x="7975145" y="2303557"/>
            <a:ext cx="3593810" cy="3163500"/>
          </a:xfrm>
          <a:prstGeom prst="rect">
            <a:avLst/>
          </a:prstGeom>
        </p:spPr>
      </p:pic>
      <p:pic>
        <p:nvPicPr>
          <p:cNvPr id="6" name="Imagem 5" descr="Uma imagem contendo no interior, brinquedo, mesa, criança&#10;&#10;Descrição gerada automaticamente">
            <a:extLst>
              <a:ext uri="{FF2B5EF4-FFF2-40B4-BE49-F238E27FC236}">
                <a16:creationId xmlns:a16="http://schemas.microsoft.com/office/drawing/2014/main" id="{DB982F66-1D49-9D24-5107-65C4606C21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2" r="14737"/>
          <a:stretch/>
        </p:blipFill>
        <p:spPr>
          <a:xfrm>
            <a:off x="884700" y="2088402"/>
            <a:ext cx="3609190" cy="35938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B7856E3-10D8-47F5-08A5-84BBD2864193}"/>
              </a:ext>
            </a:extLst>
          </p:cNvPr>
          <p:cNvSpPr txBox="1"/>
          <p:nvPr/>
        </p:nvSpPr>
        <p:spPr>
          <a:xfrm>
            <a:off x="1972674" y="5682212"/>
            <a:ext cx="143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REBOCADOR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2E36342-F492-7163-5A1A-E12DD7715BB6}"/>
              </a:ext>
            </a:extLst>
          </p:cNvPr>
          <p:cNvSpPr txBox="1"/>
          <p:nvPr/>
        </p:nvSpPr>
        <p:spPr>
          <a:xfrm>
            <a:off x="5581864" y="5687519"/>
            <a:ext cx="1525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ARRASTADOR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8F855BB-F8E4-C36B-7029-B04CED7D66A3}"/>
              </a:ext>
            </a:extLst>
          </p:cNvPr>
          <p:cNvSpPr txBox="1"/>
          <p:nvPr/>
        </p:nvSpPr>
        <p:spPr>
          <a:xfrm>
            <a:off x="8802058" y="5682212"/>
            <a:ext cx="1939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TRANSPORTADOR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4305821-E27E-2701-0E4A-2C6B67FBDF39}"/>
              </a:ext>
            </a:extLst>
          </p:cNvPr>
          <p:cNvSpPr txBox="1"/>
          <p:nvPr/>
        </p:nvSpPr>
        <p:spPr>
          <a:xfrm>
            <a:off x="884700" y="1175788"/>
            <a:ext cx="143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15693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C889D-062F-C359-6997-83B339E7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</a:t>
            </a:r>
          </a:p>
        </p:txBody>
      </p:sp>
      <p:pic>
        <p:nvPicPr>
          <p:cNvPr id="1026" name="Picture 2" descr="CDA - Mobile robot fleet management software">
            <a:extLst>
              <a:ext uri="{FF2B5EF4-FFF2-40B4-BE49-F238E27FC236}">
                <a16:creationId xmlns:a16="http://schemas.microsoft.com/office/drawing/2014/main" id="{B6301D5D-7937-26E5-819A-4BBC65A2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179" y="1711196"/>
            <a:ext cx="7627641" cy="427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B45432F-6259-77D0-57CD-506713D58BA5}"/>
              </a:ext>
            </a:extLst>
          </p:cNvPr>
          <p:cNvSpPr txBox="1"/>
          <p:nvPr/>
        </p:nvSpPr>
        <p:spPr>
          <a:xfrm>
            <a:off x="4679703" y="6123543"/>
            <a:ext cx="283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Gerenciamento de frotas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CDFAB6-FC58-8D74-F0AF-4868954BE186}"/>
              </a:ext>
            </a:extLst>
          </p:cNvPr>
          <p:cNvSpPr txBox="1"/>
          <p:nvPr/>
        </p:nvSpPr>
        <p:spPr>
          <a:xfrm>
            <a:off x="884700" y="1175788"/>
            <a:ext cx="143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36316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C889D-062F-C359-6997-83B339E7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7C31FC-CDE7-DB19-7EE7-59AEA531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545120"/>
            <a:ext cx="70675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C92589C-F85E-FE60-0F51-65005D4881F9}"/>
              </a:ext>
            </a:extLst>
          </p:cNvPr>
          <p:cNvSpPr txBox="1"/>
          <p:nvPr/>
        </p:nvSpPr>
        <p:spPr>
          <a:xfrm>
            <a:off x="884700" y="1175788"/>
            <a:ext cx="143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Proposta</a:t>
            </a:r>
          </a:p>
        </p:txBody>
      </p:sp>
    </p:spTree>
    <p:extLst>
      <p:ext uri="{BB962C8B-B14F-4D97-AF65-F5344CB8AC3E}">
        <p14:creationId xmlns:p14="http://schemas.microsoft.com/office/powerpoint/2010/main" val="297907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C889D-062F-C359-6997-83B339E7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FF513B-9B4C-609F-4E72-678BE632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55" y="913880"/>
            <a:ext cx="4690188" cy="588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8DDDC74-6134-7309-9528-738E23695FA7}"/>
              </a:ext>
            </a:extLst>
          </p:cNvPr>
          <p:cNvSpPr txBox="1"/>
          <p:nvPr/>
        </p:nvSpPr>
        <p:spPr>
          <a:xfrm>
            <a:off x="7970328" y="658574"/>
            <a:ext cx="283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Topologia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59E0D4-C7D7-2060-1294-8E19912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2060020"/>
            <a:ext cx="5840185" cy="223030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9007D5-DE95-06F8-A795-60B678DC4817}"/>
              </a:ext>
            </a:extLst>
          </p:cNvPr>
          <p:cNvSpPr txBox="1"/>
          <p:nvPr/>
        </p:nvSpPr>
        <p:spPr>
          <a:xfrm>
            <a:off x="884700" y="1690688"/>
            <a:ext cx="283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DD3D238-C1E1-65ED-73A0-ABE765C29AE5}"/>
              </a:ext>
            </a:extLst>
          </p:cNvPr>
          <p:cNvSpPr txBox="1"/>
          <p:nvPr/>
        </p:nvSpPr>
        <p:spPr>
          <a:xfrm>
            <a:off x="962024" y="4390346"/>
            <a:ext cx="58401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1. Volume: </a:t>
            </a:r>
            <a:r>
              <a:rPr lang="pt-BR" dirty="0"/>
              <a:t>o volume de cada dado será baixo medidos em Kb;</a:t>
            </a:r>
          </a:p>
          <a:p>
            <a:r>
              <a:rPr lang="pt-BR" b="1" dirty="0"/>
              <a:t>2. Variedades: </a:t>
            </a:r>
            <a:r>
              <a:rPr lang="pt-BR" dirty="0"/>
              <a:t>serão usados dados no formato de </a:t>
            </a:r>
            <a:r>
              <a:rPr lang="pt-BR" dirty="0" err="1"/>
              <a:t>json</a:t>
            </a:r>
            <a:r>
              <a:rPr lang="pt-BR" dirty="0"/>
              <a:t> enviados via MQTT;</a:t>
            </a:r>
          </a:p>
          <a:p>
            <a:r>
              <a:rPr lang="pt-BR" b="1" dirty="0"/>
              <a:t>3. Velocidade: </a:t>
            </a:r>
            <a:r>
              <a:rPr lang="pt-BR" dirty="0"/>
              <a:t>os dados serão enviados uma vez por segundo, ou seja, uma frequência </a:t>
            </a:r>
          </a:p>
          <a:p>
            <a:r>
              <a:rPr lang="pt-BR" dirty="0"/>
              <a:t>de 1Hz.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273363-7BEE-6B6A-C6DD-74D5151B9782}"/>
              </a:ext>
            </a:extLst>
          </p:cNvPr>
          <p:cNvSpPr txBox="1"/>
          <p:nvPr/>
        </p:nvSpPr>
        <p:spPr>
          <a:xfrm>
            <a:off x="884700" y="1175788"/>
            <a:ext cx="143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Proposta</a:t>
            </a:r>
          </a:p>
        </p:txBody>
      </p:sp>
    </p:spTree>
    <p:extLst>
      <p:ext uri="{BB962C8B-B14F-4D97-AF65-F5344CB8AC3E}">
        <p14:creationId xmlns:p14="http://schemas.microsoft.com/office/powerpoint/2010/main" val="32307962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82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Atividade 10</vt:lpstr>
      <vt:lpstr>Estudo de caso</vt:lpstr>
      <vt:lpstr>Estudo de caso</vt:lpstr>
      <vt:lpstr>Estudo de caso</vt:lpstr>
      <vt:lpstr>Estudo de caso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Atividade 10</dc:title>
  <dc:creator>CLÍSTENES GRIZAFIS BENTO</dc:creator>
  <cp:lastModifiedBy>CLÍSTENES GRIZAFIS BENTO</cp:lastModifiedBy>
  <cp:revision>2</cp:revision>
  <dcterms:created xsi:type="dcterms:W3CDTF">2022-12-17T16:31:09Z</dcterms:created>
  <dcterms:modified xsi:type="dcterms:W3CDTF">2022-12-17T17:25:46Z</dcterms:modified>
</cp:coreProperties>
</file>